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4414791-A9D2-48F7-9170-0555B4E2B2DB}" type="datetimeFigureOut">
              <a:rPr lang="en-US" smtClean="0"/>
              <a:pPr/>
              <a:t>6/11/2014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28F3589-FF19-4CCE-9649-5A1C19553ED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414791-A9D2-48F7-9170-0555B4E2B2DB}" type="datetimeFigureOut">
              <a:rPr lang="en-US" smtClean="0"/>
              <a:pPr/>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F3589-FF19-4CCE-9649-5A1C19553E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414791-A9D2-48F7-9170-0555B4E2B2DB}" type="datetimeFigureOut">
              <a:rPr lang="en-US" smtClean="0"/>
              <a:pPr/>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F3589-FF19-4CCE-9649-5A1C19553E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4414791-A9D2-48F7-9170-0555B4E2B2DB}" type="datetimeFigureOut">
              <a:rPr lang="en-US" smtClean="0"/>
              <a:pPr/>
              <a:t>6/11/2014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E28F3589-FF19-4CCE-9649-5A1C19553E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4414791-A9D2-48F7-9170-0555B4E2B2DB}" type="datetimeFigureOut">
              <a:rPr lang="en-US" smtClean="0"/>
              <a:pPr/>
              <a:t>6/11/2014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E28F3589-FF19-4CCE-9649-5A1C19553ED0}"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4414791-A9D2-48F7-9170-0555B4E2B2DB}" type="datetimeFigureOut">
              <a:rPr lang="en-US" smtClean="0"/>
              <a:pPr/>
              <a:t>6/11/2014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E28F3589-FF19-4CCE-9649-5A1C19553E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4414791-A9D2-48F7-9170-0555B4E2B2DB}" type="datetimeFigureOut">
              <a:rPr lang="en-US" smtClean="0"/>
              <a:pPr/>
              <a:t>6/11/2014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28F3589-FF19-4CCE-9649-5A1C19553ED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4414791-A9D2-48F7-9170-0555B4E2B2DB}" type="datetimeFigureOut">
              <a:rPr lang="en-US" smtClean="0"/>
              <a:pPr/>
              <a:t>6/11/2014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8F3589-FF19-4CCE-9649-5A1C19553E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4414791-A9D2-48F7-9170-0555B4E2B2DB}" type="datetimeFigureOut">
              <a:rPr lang="en-US" smtClean="0"/>
              <a:pPr/>
              <a:t>6/11/2014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E28F3589-FF19-4CCE-9649-5A1C19553E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4414791-A9D2-48F7-9170-0555B4E2B2DB}" type="datetimeFigureOut">
              <a:rPr lang="en-US" smtClean="0"/>
              <a:pPr/>
              <a:t>6/11/2014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28F3589-FF19-4CCE-9649-5A1C19553ED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4414791-A9D2-48F7-9170-0555B4E2B2DB}" type="datetimeFigureOut">
              <a:rPr lang="en-US" smtClean="0"/>
              <a:pPr/>
              <a:t>6/11/2014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28F3589-FF19-4CCE-9649-5A1C19553ED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4414791-A9D2-48F7-9170-0555B4E2B2DB}" type="datetimeFigureOut">
              <a:rPr lang="en-US" smtClean="0"/>
              <a:pPr/>
              <a:t>6/11/2014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28F3589-FF19-4CCE-9649-5A1C19553ED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webmd.com/sex/birth-control/" TargetMode="External"/><Relationship Id="rId2" Type="http://schemas.openxmlformats.org/officeDocument/2006/relationships/hyperlink" Target="http://bedsider.org/where_to_get_it" TargetMode="External"/><Relationship Id="rId1" Type="http://schemas.openxmlformats.org/officeDocument/2006/relationships/slideLayout" Target="../slideLayouts/slideLayout2.xml"/><Relationship Id="rId5" Type="http://schemas.openxmlformats.org/officeDocument/2006/relationships/hyperlink" Target="http://en.wikipedia.org/wiki/Email" TargetMode="External"/><Relationship Id="rId4" Type="http://schemas.openxmlformats.org/officeDocument/2006/relationships/hyperlink" Target="http://en.wikipedia.org/wiki/Smartphon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3400"/>
            <a:ext cx="8603456" cy="1712913"/>
          </a:xfrm>
        </p:spPr>
        <p:txBody>
          <a:bodyPr>
            <a:normAutofit fontScale="90000"/>
          </a:bodyPr>
          <a:lstStyle/>
          <a:p>
            <a:r>
              <a:rPr lang="en-US" dirty="0" smtClean="0"/>
              <a:t>Newest Invention … Will we still use them in the next century?</a:t>
            </a:r>
            <a:endParaRPr lang="en-US" dirty="0"/>
          </a:p>
        </p:txBody>
      </p:sp>
      <p:sp>
        <p:nvSpPr>
          <p:cNvPr id="3" name="Subtitle 2"/>
          <p:cNvSpPr>
            <a:spLocks noGrp="1"/>
          </p:cNvSpPr>
          <p:nvPr>
            <p:ph type="subTitle" idx="1"/>
          </p:nvPr>
        </p:nvSpPr>
        <p:spPr/>
        <p:txBody>
          <a:bodyPr/>
          <a:lstStyle/>
          <a:p>
            <a:r>
              <a:rPr lang="en-US" dirty="0" err="1" smtClean="0"/>
              <a:t>Ta’Naizha</a:t>
            </a:r>
            <a:r>
              <a:rPr lang="en-US" dirty="0" smtClean="0"/>
              <a:t> Willis</a:t>
            </a:r>
          </a:p>
          <a:p>
            <a:r>
              <a:rPr lang="en-US" dirty="0" smtClean="0"/>
              <a:t>December 17,2013</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9032"/>
          </a:xfrm>
        </p:spPr>
        <p:txBody>
          <a:bodyPr/>
          <a:lstStyle/>
          <a:p>
            <a:r>
              <a:rPr lang="en-US" dirty="0" smtClean="0"/>
              <a:t>Birth Control .. A Good Invention!</a:t>
            </a:r>
            <a:endParaRPr lang="en-US" dirty="0"/>
          </a:p>
        </p:txBody>
      </p:sp>
      <p:sp>
        <p:nvSpPr>
          <p:cNvPr id="3" name="Content Placeholder 2"/>
          <p:cNvSpPr>
            <a:spLocks noGrp="1"/>
          </p:cNvSpPr>
          <p:nvPr>
            <p:ph sz="half" idx="1"/>
          </p:nvPr>
        </p:nvSpPr>
        <p:spPr>
          <a:xfrm>
            <a:off x="228600" y="1371600"/>
            <a:ext cx="4038600" cy="3048000"/>
          </a:xfrm>
        </p:spPr>
        <p:txBody>
          <a:bodyPr>
            <a:noAutofit/>
          </a:bodyPr>
          <a:lstStyle/>
          <a:p>
            <a:r>
              <a:rPr lang="en-US" sz="2200" dirty="0" smtClean="0">
                <a:latin typeface="Times New Roman" pitchFamily="18" charset="0"/>
                <a:cs typeface="Times New Roman" pitchFamily="18" charset="0"/>
              </a:rPr>
              <a:t>Birth Control was invented in 1950. Birth control, is an invention that will be used in the next 100 years. Birth control, is a pill or a product that prevents pregnancy between teens and adult women. I think birth control will be used in the next 100 years is because it  will stop a lot of pregnancy and teen pregnancy the most. Teenagers now a days are getting pregnant faster than adults, and birth control will prevent that.</a:t>
            </a:r>
            <a:endParaRPr lang="en-US" sz="2200" dirty="0">
              <a:latin typeface="Times New Roman" pitchFamily="18" charset="0"/>
              <a:cs typeface="Times New Roman" pitchFamily="18" charset="0"/>
            </a:endParaRPr>
          </a:p>
        </p:txBody>
      </p:sp>
      <p:pic>
        <p:nvPicPr>
          <p:cNvPr id="5" name="Content Placeholder 4" descr="birth control.jpg"/>
          <p:cNvPicPr>
            <a:picLocks noGrp="1" noChangeAspect="1"/>
          </p:cNvPicPr>
          <p:nvPr>
            <p:ph sz="half" idx="2"/>
          </p:nvPr>
        </p:nvPicPr>
        <p:blipFill>
          <a:blip r:embed="rId2" cstate="print"/>
          <a:stretch>
            <a:fillRect/>
          </a:stretch>
        </p:blipFill>
        <p:spPr>
          <a:xfrm>
            <a:off x="4953000" y="1219200"/>
            <a:ext cx="3962400" cy="2636797"/>
          </a:xfrm>
        </p:spPr>
      </p:pic>
      <p:pic>
        <p:nvPicPr>
          <p:cNvPr id="6" name="Picture 5" descr="birth control 1.jpg"/>
          <p:cNvPicPr>
            <a:picLocks noChangeAspect="1"/>
          </p:cNvPicPr>
          <p:nvPr/>
        </p:nvPicPr>
        <p:blipFill>
          <a:blip r:embed="rId3" cstate="print"/>
          <a:stretch>
            <a:fillRect/>
          </a:stretch>
        </p:blipFill>
        <p:spPr>
          <a:xfrm>
            <a:off x="5105400" y="4038600"/>
            <a:ext cx="3505200" cy="238405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Smart Phones!</a:t>
            </a:r>
            <a:endParaRPr lang="en-US" sz="6000" dirty="0"/>
          </a:p>
        </p:txBody>
      </p:sp>
      <p:sp>
        <p:nvSpPr>
          <p:cNvPr id="3" name="Content Placeholder 2"/>
          <p:cNvSpPr>
            <a:spLocks noGrp="1"/>
          </p:cNvSpPr>
          <p:nvPr>
            <p:ph sz="half" idx="1"/>
          </p:nvPr>
        </p:nvSpPr>
        <p:spPr/>
        <p:txBody>
          <a:bodyPr>
            <a:normAutofit fontScale="92500" lnSpcReduction="20000"/>
          </a:bodyPr>
          <a:lstStyle/>
          <a:p>
            <a:r>
              <a:rPr lang="en-US" sz="2200" dirty="0" smtClean="0">
                <a:latin typeface="Times New Roman" pitchFamily="18" charset="0"/>
                <a:cs typeface="Times New Roman" pitchFamily="18" charset="0"/>
              </a:rPr>
              <a:t>Smart phones are one of the best inventions to be invented! Will they be used in the next hundred years? Yes. They will be used in the next 100 years because of the technology built inside of it and  because of the wonderful things it could do. If you don’t have a portable GPS, you can look in your smart phone and get directions to your destination. Adults can track their kids, use the internet if they dint have a computer or if they need the internet at a random time. Smart phones was a good invention, and will be used in the future. </a:t>
            </a:r>
            <a:endParaRPr lang="en-US" sz="2200" dirty="0">
              <a:latin typeface="Times New Roman" pitchFamily="18" charset="0"/>
              <a:cs typeface="Times New Roman" pitchFamily="18" charset="0"/>
            </a:endParaRPr>
          </a:p>
        </p:txBody>
      </p:sp>
      <p:pic>
        <p:nvPicPr>
          <p:cNvPr id="5" name="Content Placeholder 4" descr="smart phones.png"/>
          <p:cNvPicPr>
            <a:picLocks noGrp="1" noChangeAspect="1"/>
          </p:cNvPicPr>
          <p:nvPr>
            <p:ph sz="half" idx="2"/>
          </p:nvPr>
        </p:nvPicPr>
        <p:blipFill>
          <a:blip r:embed="rId2" cstate="print"/>
          <a:stretch>
            <a:fillRect/>
          </a:stretch>
        </p:blipFill>
        <p:spPr>
          <a:xfrm>
            <a:off x="4648200" y="1524000"/>
            <a:ext cx="4453206" cy="33528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Email !  Email!  Email!</a:t>
            </a:r>
            <a:endParaRPr lang="en-US" sz="4800" dirty="0">
              <a:latin typeface="Times New Roman" pitchFamily="18" charset="0"/>
              <a:cs typeface="Times New Roman" pitchFamily="18" charset="0"/>
            </a:endParaRPr>
          </a:p>
        </p:txBody>
      </p:sp>
      <p:sp>
        <p:nvSpPr>
          <p:cNvPr id="3" name="Content Placeholder 2"/>
          <p:cNvSpPr>
            <a:spLocks noGrp="1"/>
          </p:cNvSpPr>
          <p:nvPr>
            <p:ph sz="half" idx="1"/>
          </p:nvPr>
        </p:nvSpPr>
        <p:spPr/>
        <p:txBody>
          <a:bodyPr>
            <a:normAutofit fontScale="85000" lnSpcReduction="20000"/>
          </a:bodyPr>
          <a:lstStyle/>
          <a:p>
            <a:r>
              <a:rPr lang="en-US" dirty="0" smtClean="0">
                <a:latin typeface="Times New Roman" pitchFamily="18" charset="0"/>
                <a:cs typeface="Times New Roman" pitchFamily="18" charset="0"/>
              </a:rPr>
              <a:t>Email is one the best inventions that was created. Emails will be used in the next 100 years for sure! Email were created for many different things. You can contact your family, if you dint have a phone. You can contact your boss for any reason. It was created for communication. There are different types of email. You can use Yahoo, Gmail, Hotmail and </a:t>
            </a:r>
            <a:r>
              <a:rPr lang="en-US" dirty="0" err="1" smtClean="0">
                <a:latin typeface="Times New Roman" pitchFamily="18" charset="0"/>
                <a:cs typeface="Times New Roman" pitchFamily="18" charset="0"/>
              </a:rPr>
              <a:t>Aol</a:t>
            </a:r>
            <a:r>
              <a:rPr lang="en-US" dirty="0" smtClean="0">
                <a:latin typeface="Times New Roman" pitchFamily="18" charset="0"/>
                <a:cs typeface="Times New Roman" pitchFamily="18" charset="0"/>
              </a:rPr>
              <a:t>. Kids, adults, and seniors can use emails for anything.</a:t>
            </a:r>
            <a:endParaRPr lang="en-US" dirty="0">
              <a:latin typeface="Times New Roman" pitchFamily="18" charset="0"/>
              <a:cs typeface="Times New Roman" pitchFamily="18" charset="0"/>
            </a:endParaRPr>
          </a:p>
        </p:txBody>
      </p:sp>
      <p:pic>
        <p:nvPicPr>
          <p:cNvPr id="5" name="Content Placeholder 4" descr="gmail.png"/>
          <p:cNvPicPr>
            <a:picLocks noGrp="1" noChangeAspect="1"/>
          </p:cNvPicPr>
          <p:nvPr>
            <p:ph sz="half" idx="2"/>
          </p:nvPr>
        </p:nvPicPr>
        <p:blipFill>
          <a:blip r:embed="rId2" cstate="print"/>
          <a:stretch>
            <a:fillRect/>
          </a:stretch>
        </p:blipFill>
        <p:spPr>
          <a:xfrm>
            <a:off x="4724400" y="1676400"/>
            <a:ext cx="3219450" cy="1419225"/>
          </a:xfrm>
        </p:spPr>
      </p:pic>
      <p:pic>
        <p:nvPicPr>
          <p:cNvPr id="6" name="Picture 5" descr="yahoo.png"/>
          <p:cNvPicPr>
            <a:picLocks noChangeAspect="1"/>
          </p:cNvPicPr>
          <p:nvPr/>
        </p:nvPicPr>
        <p:blipFill>
          <a:blip r:embed="rId3" cstate="print"/>
          <a:stretch>
            <a:fillRect/>
          </a:stretch>
        </p:blipFill>
        <p:spPr>
          <a:xfrm>
            <a:off x="4876800" y="3505200"/>
            <a:ext cx="3200400" cy="234533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t>CITATIONS!!!</a:t>
            </a:r>
            <a:endParaRPr lang="en-US" sz="8000" dirty="0"/>
          </a:p>
        </p:txBody>
      </p:sp>
      <p:sp>
        <p:nvSpPr>
          <p:cNvPr id="3" name="Content Placeholder 2"/>
          <p:cNvSpPr>
            <a:spLocks noGrp="1"/>
          </p:cNvSpPr>
          <p:nvPr>
            <p:ph idx="1"/>
          </p:nvPr>
        </p:nvSpPr>
        <p:spPr/>
        <p:txBody>
          <a:bodyPr/>
          <a:lstStyle/>
          <a:p>
            <a:r>
              <a:rPr lang="en-US" dirty="0" smtClean="0">
                <a:hlinkClick r:id="rId2"/>
              </a:rPr>
              <a:t>http://bedsider.org/where_to_get_it</a:t>
            </a:r>
            <a:endParaRPr lang="en-US" dirty="0" smtClean="0"/>
          </a:p>
          <a:p>
            <a:r>
              <a:rPr lang="en-US" dirty="0" smtClean="0">
                <a:hlinkClick r:id="rId3"/>
              </a:rPr>
              <a:t>http://www.webmd.com/sex/birth-control/</a:t>
            </a:r>
            <a:endParaRPr lang="en-US" dirty="0" smtClean="0"/>
          </a:p>
          <a:p>
            <a:r>
              <a:rPr lang="en-US" dirty="0" smtClean="0">
                <a:hlinkClick r:id="rId4"/>
              </a:rPr>
              <a:t>http://en.wikipedia.org/wiki/Smartphone</a:t>
            </a:r>
            <a:endParaRPr lang="en-US" dirty="0" smtClean="0"/>
          </a:p>
          <a:p>
            <a:r>
              <a:rPr lang="en-US" dirty="0" smtClean="0">
                <a:hlinkClick r:id="rId5"/>
              </a:rPr>
              <a:t>http://en.wikipedia.org/wiki/Email</a:t>
            </a:r>
            <a:endParaRPr lang="en-US" dirty="0" smtClean="0"/>
          </a:p>
          <a:p>
            <a:pPr>
              <a:buNone/>
            </a:pP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1041</TotalTime>
  <Words>336</Words>
  <Application>Microsoft Office PowerPoint</Application>
  <PresentationFormat>On-screen Show (4:3)</PresentationFormat>
  <Paragraphs>14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Verve</vt:lpstr>
      <vt:lpstr>Newest Invention … Will we still use them in the next century?</vt:lpstr>
      <vt:lpstr>Birth Control .. A Good Invention!</vt:lpstr>
      <vt:lpstr>Smart Phones!</vt:lpstr>
      <vt:lpstr>Email !  Email!  Email!</vt:lpstr>
      <vt:lpstr>CITATIONS!!!</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Newest Invention … Will we still use them in the next century?</dc:title>
  <dc:creator>Lenovo User</dc:creator>
  <cp:lastModifiedBy>Lenovo User</cp:lastModifiedBy>
  <cp:revision>19</cp:revision>
  <dcterms:created xsi:type="dcterms:W3CDTF">2013-12-16T16:44:48Z</dcterms:created>
  <dcterms:modified xsi:type="dcterms:W3CDTF">2014-06-11T14:51:51Z</dcterms:modified>
</cp:coreProperties>
</file>